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ECB520-8EBF-4919-B85E-309CD2A6DD7E}" v="1" dt="2023-01-25T06:49:20.3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9C614C-F742-7D7F-1B6F-A71F5E6014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00B4460-BBDB-BF1B-2727-561A0A00E7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5807AD6-79C4-54D1-F669-B66E7DD81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FFB9D-9EFC-486F-9A88-1B94ADB5F25C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F462BBB-5400-7110-20D6-3CE945C30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FBB61DC-1D4E-A568-44AC-FA689AF0A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49DAE-8704-4FF0-81D7-B50AB8399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209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6F0E07-342D-8B48-52FD-69D494426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CCA0B4F-7306-89A3-9CF3-DB51A35314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B413DBF-DF3B-086E-DAE5-A509CA78B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FFB9D-9EFC-486F-9A88-1B94ADB5F25C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B57ECCD-A117-C900-CCD7-98E7D8FF8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FF372DC-741E-4D9E-AF99-3175D1448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49DAE-8704-4FF0-81D7-B50AB8399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568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7FC7055C-2454-B28C-168A-4259E4F0D8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8F8351E-503C-F245-764C-144EFA07BE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9612814-BE82-05FF-F994-16D424332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FFB9D-9EFC-486F-9A88-1B94ADB5F25C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A2321ED-001C-A074-43E0-31DECCF33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9EB28EB-BC6B-3D16-C5C7-10EBD9F0F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49DAE-8704-4FF0-81D7-B50AB8399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391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E1DDAC-0D4A-F9FA-1075-BA32155FC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3427E59-D4F6-4F09-2447-4AA6B67AC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2870628-98E3-0830-AD90-06144FB71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FFB9D-9EFC-486F-9A88-1B94ADB5F25C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371109E-C0CB-5E4F-2C59-6294FC83D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69ED02A-7D09-A8B3-B380-79481F795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49DAE-8704-4FF0-81D7-B50AB8399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110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6C7DC75-25FC-4F68-5978-CF8BB462B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E4C7DA0-733F-C20F-45AE-F90D923814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CD65E6C-2242-BC93-2F71-A0F783671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FFB9D-9EFC-486F-9A88-1B94ADB5F25C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A8D9FE0-03F7-3D18-152D-5F34D3A73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F3CBB1C-C4CB-D482-3878-559A4B110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49DAE-8704-4FF0-81D7-B50AB8399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206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A1539B-CD6D-79B8-851A-7504DEE48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97D9126-7EAA-A8CA-D60D-A8E7E78276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2E3C804-1C25-794F-D312-6731A60C93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C205EF0-11F4-B979-01D4-14706F0C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FFB9D-9EFC-486F-9A88-1B94ADB5F25C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44C2617-826F-F0C7-2BA0-F2670DAC3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CF65E85-1706-2021-C032-4304731DF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49DAE-8704-4FF0-81D7-B50AB8399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731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03D59C2-4ED3-47F3-5BCA-377DD5820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F43CB5A-2B78-DF1C-E513-2E01F83E3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4F0F375-FB33-C73A-0F2E-8B88E02011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9466717-1946-E4F1-EA27-47A5DCCF66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6A86C300-7649-555E-38C3-2259472C8A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33B37C67-BE99-4CC3-B38A-AB3383E83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FFB9D-9EFC-486F-9A88-1B94ADB5F25C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B539638-B79F-B41B-81AA-748AD94A3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E211DEB8-B499-EE48-CDC0-2D4141AF3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49DAE-8704-4FF0-81D7-B50AB8399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98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B663B61-405E-37F2-A9E8-DC17B6B8A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C986DBB-7861-77FA-DD75-5F3706EE8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FFB9D-9EFC-486F-9A88-1B94ADB5F25C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98015FB-E67F-D16E-4EF8-5EE86489E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3A68506-00A6-0214-0F1B-8B68C6749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49DAE-8704-4FF0-81D7-B50AB8399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5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50CB33A8-3E7B-841E-7C9F-553D68434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FFB9D-9EFC-486F-9A88-1B94ADB5F25C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0C416868-19F8-F93C-FDAC-3583E34FC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56EFC69-3EDC-CEC5-D51D-579390EC9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49DAE-8704-4FF0-81D7-B50AB8399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77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1D68AB-C25C-8376-E9BE-8778AD00F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A671D2B-5D39-A677-4EE9-A0E88610B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2F82BC9-383D-A73F-6AC0-FB3B44D943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B8CBEE9-682C-06E5-0E5A-755E1C428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FFB9D-9EFC-486F-9A88-1B94ADB5F25C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DF2BDAF-6825-FFC6-FFF1-52E9FB1C7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C54139E-1AF7-AB5E-B993-39876A1E0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49DAE-8704-4FF0-81D7-B50AB8399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120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02263C-1EF8-71B7-8F00-595E180C5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552E8FDE-C095-FB79-2E0E-D7801C4BDD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BE647BF-9A74-636C-BD07-549DC546A7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10CB881-392C-D361-9D3A-5CB149BE3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FFB9D-9EFC-486F-9A88-1B94ADB5F25C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2C7E305-6A0F-BCD9-9F9C-6A742C0E2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B2DDF0C-06EA-FA66-EFA8-D09BA77BE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49DAE-8704-4FF0-81D7-B50AB8399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738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28A3F548-151B-2FC1-32FC-EE09D519E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91CCC3F-DCC3-37E4-5FEA-2DF3538BAE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7972827-480C-36E2-BB31-911D79488C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FFB9D-9EFC-486F-9A88-1B94ADB5F25C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9892DE6-16A6-2D41-77A8-D25A34E7F1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16C3E10-D425-864B-6C62-45235E440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49DAE-8704-4FF0-81D7-B50AB8399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64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1537E54-6D58-B1C1-3840-2BB0465093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CSCI670 (2023S) H</a:t>
            </a:r>
            <a:r>
              <a:rPr lang="en-US" altLang="zh-CN" sz="4000" dirty="0"/>
              <a:t>omework logistics</a:t>
            </a:r>
            <a:endParaRPr lang="en-US" sz="4000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1E64B78-221C-F79A-7FB5-3CD64BD16B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44708"/>
            <a:ext cx="9144000" cy="1204546"/>
          </a:xfrm>
        </p:spPr>
        <p:txBody>
          <a:bodyPr/>
          <a:lstStyle/>
          <a:p>
            <a:r>
              <a:rPr lang="en-US" dirty="0"/>
              <a:t>Mengxiao Zhang</a:t>
            </a:r>
          </a:p>
          <a:p>
            <a:r>
              <a:rPr lang="en-US" dirty="0"/>
              <a:t>2023.1.25</a:t>
            </a:r>
          </a:p>
        </p:txBody>
      </p:sp>
    </p:spTree>
    <p:extLst>
      <p:ext uri="{BB962C8B-B14F-4D97-AF65-F5344CB8AC3E}">
        <p14:creationId xmlns:p14="http://schemas.microsoft.com/office/powerpoint/2010/main" val="3348333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CDB09F7-F351-7488-20F8-1E2D89718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D8491AC-39DA-AE8C-5A22-41766F7BF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en-US" dirty="0"/>
              <a:t>5-6 assignment (40%)</a:t>
            </a:r>
          </a:p>
          <a:p>
            <a:r>
              <a:rPr lang="en-US" dirty="0"/>
              <a:t> Format: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must type up in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LaTex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or Word,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LaTex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is more preferred 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sym typeface="Wingdings" panose="05000000000000000000" pitchFamily="2" charset="2"/>
              </a:rPr>
              <a:t></a:t>
            </a:r>
          </a:p>
          <a:p>
            <a:pPr lvl="2"/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can add/insert pictures you draw by hand to your Latex/Word submission if you want</a:t>
            </a:r>
            <a:endParaRPr lang="en-US" b="0" i="0" dirty="0">
              <a:solidFill>
                <a:srgbClr val="000000"/>
              </a:solidFill>
              <a:effectLst/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Font size at least 11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pt</a:t>
            </a:r>
            <a:endParaRPr lang="en-US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1"/>
            <a:r>
              <a:rPr lang="en-US" dirty="0"/>
              <a:t>Page limit: no more than 10 pages</a:t>
            </a:r>
          </a:p>
          <a:p>
            <a:pPr lvl="2"/>
            <a:r>
              <a:rPr lang="en-US" dirty="0"/>
              <a:t>Submission with more than 10 pages may have deducted points.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clear and concise description of algorithms in words (not pure pseudocode, or even real code) expected</a:t>
            </a:r>
          </a:p>
          <a:p>
            <a:pPr lvl="2"/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You can have some pseudocode to help clarify your algorithm but requires words to explain the algorithm.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No need for an </a:t>
            </a:r>
            <a:r>
              <a:rPr lang="en-US" altLang="zh-CN" dirty="0">
                <a:solidFill>
                  <a:srgbClr val="000000"/>
                </a:solidFill>
                <a:latin typeface="Calibri" panose="020F0502020204030204" pitchFamily="34" charset="0"/>
              </a:rPr>
              <a:t>alternative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solution in the submission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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411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6B914E-C9B0-CCB2-1534-6BCAAD2AB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 policy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1FF3E3E-40F2-092E-FF81-C2119F1403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1979"/>
            <a:ext cx="10515600" cy="4880895"/>
          </a:xfrm>
        </p:spPr>
        <p:txBody>
          <a:bodyPr>
            <a:normAutofit fontScale="92500"/>
          </a:bodyPr>
          <a:lstStyle/>
          <a:p>
            <a:r>
              <a:rPr lang="en-US" dirty="0"/>
              <a:t>There are 2 late days (</a:t>
            </a:r>
            <a:r>
              <a:rPr lang="en-US" dirty="0">
                <a:solidFill>
                  <a:srgbClr val="FF0000"/>
                </a:solidFill>
              </a:rPr>
              <a:t>2*24=48 hours</a:t>
            </a:r>
            <a:r>
              <a:rPr lang="en-US" dirty="0"/>
              <a:t>) in total for all homework.</a:t>
            </a:r>
          </a:p>
          <a:p>
            <a:r>
              <a:rPr lang="en-US" dirty="0"/>
              <a:t>Late days are used per hour, e.g. if you submit your solution 8 hours late than the due date, you can choose to apply 8 hours to that homework.</a:t>
            </a:r>
          </a:p>
          <a:p>
            <a:r>
              <a:rPr lang="en-US" dirty="0"/>
              <a:t>If your late days are used up, </a:t>
            </a:r>
            <a:r>
              <a:rPr lang="en-US" dirty="0">
                <a:solidFill>
                  <a:srgbClr val="FF0000"/>
                </a:solidFill>
              </a:rPr>
              <a:t>20%</a:t>
            </a:r>
            <a:r>
              <a:rPr lang="en-US" dirty="0"/>
              <a:t> off your homework per day late. </a:t>
            </a:r>
          </a:p>
          <a:p>
            <a:r>
              <a:rPr lang="en-US" dirty="0"/>
              <a:t>In case you are late in submitting a homework and its solution is already posted,  you may not consult the posted solution. You can review the posted solution only after your homework is submitted.</a:t>
            </a:r>
          </a:p>
          <a:p>
            <a:r>
              <a:rPr lang="en-US" dirty="0"/>
              <a:t>Late day policy </a:t>
            </a:r>
            <a:r>
              <a:rPr lang="en-US" dirty="0">
                <a:solidFill>
                  <a:srgbClr val="FF0000"/>
                </a:solidFill>
              </a:rPr>
              <a:t>does not</a:t>
            </a:r>
            <a:r>
              <a:rPr lang="en-US" dirty="0"/>
              <a:t> apply to mid-term and final exams, so only for homework.</a:t>
            </a:r>
          </a:p>
          <a:p>
            <a:r>
              <a:rPr lang="en-US" dirty="0"/>
              <a:t>You can decide how to use your late days for your homework.</a:t>
            </a:r>
          </a:p>
          <a:p>
            <a:r>
              <a:rPr lang="en-US" dirty="0"/>
              <a:t>Other questions.</a:t>
            </a:r>
          </a:p>
        </p:txBody>
      </p:sp>
    </p:spTree>
    <p:extLst>
      <p:ext uri="{BB962C8B-B14F-4D97-AF65-F5344CB8AC3E}">
        <p14:creationId xmlns:p14="http://schemas.microsoft.com/office/powerpoint/2010/main" val="3887660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BF725A9C1EDB4AB65B33B948C51E38" ma:contentTypeVersion="4" ma:contentTypeDescription="Create a new document." ma:contentTypeScope="" ma:versionID="1f566b85fd9fc6994fcefb4fe3edbb29">
  <xsd:schema xmlns:xsd="http://www.w3.org/2001/XMLSchema" xmlns:xs="http://www.w3.org/2001/XMLSchema" xmlns:p="http://schemas.microsoft.com/office/2006/metadata/properties" xmlns:ns3="e28ede87-174b-417b-9c68-cb0220a689d4" targetNamespace="http://schemas.microsoft.com/office/2006/metadata/properties" ma:root="true" ma:fieldsID="ada4b5ca2ad4e5dd01770e655caadda6" ns3:_="">
    <xsd:import namespace="e28ede87-174b-417b-9c68-cb0220a689d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8ede87-174b-417b-9c68-cb0220a689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2CDEC2-5CCD-4555-85BE-A56415C5C44B}">
  <ds:schemaRefs>
    <ds:schemaRef ds:uri="http://schemas.microsoft.com/office/infopath/2007/PartnerControls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www.w3.org/XML/1998/namespace"/>
    <ds:schemaRef ds:uri="http://schemas.openxmlformats.org/package/2006/metadata/core-properties"/>
    <ds:schemaRef ds:uri="e28ede87-174b-417b-9c68-cb0220a689d4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D67CBBC-562B-4D3C-AA73-A646FDD7EB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47CD79-85EA-40A7-88A5-0D13592592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8ede87-174b-417b-9c68-cb0220a689d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260</Words>
  <Application>Microsoft Office PowerPoint</Application>
  <PresentationFormat>宽屏</PresentationFormat>
  <Paragraphs>22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主题​​</vt:lpstr>
      <vt:lpstr>CSCI670 (2023S) Homework logistics</vt:lpstr>
      <vt:lpstr>Homework</vt:lpstr>
      <vt:lpstr>Late policy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CSCI670 (2023S) Homework logistics</dc:title>
  <dc:creator>zhan147@usc.edu</dc:creator>
  <cp:lastModifiedBy>Mengxiao Zhang</cp:lastModifiedBy>
  <cp:revision>2</cp:revision>
  <dcterms:created xsi:type="dcterms:W3CDTF">2023-01-23T17:46:38Z</dcterms:created>
  <dcterms:modified xsi:type="dcterms:W3CDTF">2023-01-25T08:30:10Z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0x01010016BF725A9C1EDB4AB65B33B948C51E38</vt:lpwstr>
  </property>
</Properties>
</file>